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58" r:id="rId4"/>
    <p:sldId id="291" r:id="rId5"/>
    <p:sldId id="267" r:id="rId6"/>
    <p:sldId id="268" r:id="rId7"/>
    <p:sldId id="261" r:id="rId8"/>
    <p:sldId id="263" r:id="rId9"/>
    <p:sldId id="259" r:id="rId10"/>
    <p:sldId id="260" r:id="rId11"/>
    <p:sldId id="290" r:id="rId12"/>
    <p:sldId id="293" r:id="rId13"/>
    <p:sldId id="282" r:id="rId14"/>
    <p:sldId id="284" r:id="rId15"/>
    <p:sldId id="292" r:id="rId16"/>
    <p:sldId id="270" r:id="rId17"/>
    <p:sldId id="289" r:id="rId18"/>
    <p:sldId id="272" r:id="rId19"/>
    <p:sldId id="262" r:id="rId20"/>
    <p:sldId id="276" r:id="rId21"/>
    <p:sldId id="295" r:id="rId22"/>
    <p:sldId id="266" r:id="rId23"/>
    <p:sldId id="264" r:id="rId24"/>
    <p:sldId id="278" r:id="rId25"/>
    <p:sldId id="296" r:id="rId26"/>
    <p:sldId id="304" r:id="rId27"/>
    <p:sldId id="299" r:id="rId28"/>
    <p:sldId id="300" r:id="rId29"/>
    <p:sldId id="307" r:id="rId30"/>
    <p:sldId id="305" r:id="rId31"/>
    <p:sldId id="306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350" y="-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BF9B4-120C-4D86-92EF-531941632354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CC781-4CC9-4D4E-91B0-9DAAF09FA8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828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BF9B4-120C-4D86-92EF-531941632354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CC781-4CC9-4D4E-91B0-9DAAF09FA8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390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BF9B4-120C-4D86-92EF-531941632354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CC781-4CC9-4D4E-91B0-9DAAF09FA8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702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BF9B4-120C-4D86-92EF-531941632354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CC781-4CC9-4D4E-91B0-9DAAF09FA8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095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BF9B4-120C-4D86-92EF-531941632354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CC781-4CC9-4D4E-91B0-9DAAF09FA8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35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BF9B4-120C-4D86-92EF-531941632354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CC781-4CC9-4D4E-91B0-9DAAF09FA8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298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BF9B4-120C-4D86-92EF-531941632354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CC781-4CC9-4D4E-91B0-9DAAF09FA8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197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BF9B4-120C-4D86-92EF-531941632354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CC781-4CC9-4D4E-91B0-9DAAF09FA8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507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BF9B4-120C-4D86-92EF-531941632354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CC781-4CC9-4D4E-91B0-9DAAF09FA8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28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BF9B4-120C-4D86-92EF-531941632354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CC781-4CC9-4D4E-91B0-9DAAF09FA8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09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BF9B4-120C-4D86-92EF-531941632354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CC781-4CC9-4D4E-91B0-9DAAF09FA8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010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BF9B4-120C-4D86-92EF-531941632354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0CC781-4CC9-4D4E-91B0-9DAAF09FA8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335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1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microsoft.com/office/2007/relationships/hdphoto" Target="../media/hdphoto8.wdp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19" r="1192"/>
          <a:stretch/>
        </p:blipFill>
        <p:spPr bwMode="auto">
          <a:xfrm>
            <a:off x="0" y="-110968"/>
            <a:ext cx="9144000" cy="6968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 rot="20778055">
            <a:off x="-338230" y="-894304"/>
            <a:ext cx="8892480" cy="6048672"/>
          </a:xfrm>
        </p:spPr>
        <p:txBody>
          <a:bodyPr>
            <a:prstTxWarp prst="textArchDown">
              <a:avLst>
                <a:gd name="adj" fmla="val 21263384"/>
              </a:avLst>
            </a:prstTxWarp>
            <a:normAutofit/>
          </a:bodyPr>
          <a:lstStyle/>
          <a:p>
            <a:r>
              <a:rPr lang="ru-RU" sz="7200" b="1" i="1" spc="6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Book Antiqua" panose="02040602050305030304" pitchFamily="18" charset="0"/>
              </a:rPr>
              <a:t>Доброго  пути,</a:t>
            </a:r>
            <a:br>
              <a:rPr lang="ru-RU" sz="7200" b="1" i="1" spc="6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Book Antiqua" panose="02040602050305030304" pitchFamily="18" charset="0"/>
              </a:rPr>
            </a:br>
            <a:r>
              <a:rPr lang="ru-RU" sz="7200" b="1" i="1" spc="6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Book Antiqua" panose="02040602050305030304" pitchFamily="18" charset="0"/>
              </a:rPr>
              <a:t> «Солнышко»!</a:t>
            </a:r>
            <a:endParaRPr lang="ru-RU" sz="7200" b="1" i="1" spc="600" dirty="0">
              <a:ln>
                <a:solidFill>
                  <a:srgbClr val="C00000"/>
                </a:solidFill>
              </a:ln>
              <a:solidFill>
                <a:srgbClr val="C0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Book Antiqua" panose="02040602050305030304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2769" r="993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7311" flipH="1">
            <a:off x="481" y="136938"/>
            <a:ext cx="3923677" cy="3986188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Школа(+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7544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614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/>
    </mc:Choice>
    <mc:Fallback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7358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191" r="-940"/>
          <a:stretch/>
        </p:blipFill>
        <p:spPr>
          <a:xfrm>
            <a:off x="251520" y="260648"/>
            <a:ext cx="8769291" cy="6242674"/>
          </a:xfrm>
        </p:spPr>
      </p:pic>
    </p:spTree>
    <p:extLst>
      <p:ext uri="{BB962C8B-B14F-4D97-AF65-F5344CB8AC3E}">
        <p14:creationId xmlns:p14="http://schemas.microsoft.com/office/powerpoint/2010/main" val="219872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1" r="9936" b="4217"/>
          <a:stretch/>
        </p:blipFill>
        <p:spPr bwMode="auto">
          <a:xfrm>
            <a:off x="251520" y="260648"/>
            <a:ext cx="8607087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898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1\Desktop\выпускникам\Выпуск -2\vh0nknKfIF8.jpg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7" t="5990"/>
          <a:stretch/>
        </p:blipFill>
        <p:spPr bwMode="auto">
          <a:xfrm>
            <a:off x="467544" y="188640"/>
            <a:ext cx="7598290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591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-28" r="6787" b="-797"/>
          <a:stretch/>
        </p:blipFill>
        <p:spPr>
          <a:xfrm>
            <a:off x="0" y="665312"/>
            <a:ext cx="8983321" cy="6192688"/>
          </a:xfrm>
        </p:spPr>
      </p:pic>
    </p:spTree>
    <p:extLst>
      <p:ext uri="{BB962C8B-B14F-4D97-AF65-F5344CB8AC3E}">
        <p14:creationId xmlns:p14="http://schemas.microsoft.com/office/powerpoint/2010/main" val="114237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C:\Users\1\Desktop\выпускникам\IMG_20161126_115733.jpg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3" r="-1003" b="5034"/>
          <a:stretch/>
        </p:blipFill>
        <p:spPr bwMode="auto">
          <a:xfrm>
            <a:off x="0" y="764704"/>
            <a:ext cx="9148454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518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1\Desktop\DSCN0387.JPG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" r="2141" b="8995"/>
          <a:stretch/>
        </p:blipFill>
        <p:spPr bwMode="auto">
          <a:xfrm>
            <a:off x="227626" y="1283089"/>
            <a:ext cx="7824652" cy="557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1\Desktop\DSCN0365.JPG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4" t="15740" r="16888" b="9275"/>
          <a:stretch/>
        </p:blipFill>
        <p:spPr bwMode="auto">
          <a:xfrm rot="333362">
            <a:off x="6228184" y="188640"/>
            <a:ext cx="2610465" cy="227125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3639">
            <a:off x="3375556" y="549098"/>
            <a:ext cx="2448272" cy="183572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7475">
            <a:off x="413902" y="346062"/>
            <a:ext cx="2501913" cy="205282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007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88640"/>
            <a:ext cx="8736971" cy="6552728"/>
          </a:xfrm>
        </p:spPr>
      </p:pic>
    </p:spTree>
    <p:extLst>
      <p:ext uri="{BB962C8B-B14F-4D97-AF65-F5344CB8AC3E}">
        <p14:creationId xmlns:p14="http://schemas.microsoft.com/office/powerpoint/2010/main" val="53884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1\Desktop\выпускникам\lKiuGvK3uD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33" t="5167" r="2729" b="4473"/>
          <a:stretch/>
        </p:blipFill>
        <p:spPr bwMode="auto">
          <a:xfrm>
            <a:off x="179512" y="832826"/>
            <a:ext cx="7310974" cy="589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7" b="9037"/>
          <a:stretch/>
        </p:blipFill>
        <p:spPr bwMode="auto">
          <a:xfrm>
            <a:off x="5067082" y="116632"/>
            <a:ext cx="3952951" cy="2376264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522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580" r="-1619" b="12414"/>
          <a:stretch/>
        </p:blipFill>
        <p:spPr>
          <a:xfrm>
            <a:off x="4427984" y="188640"/>
            <a:ext cx="4502906" cy="6545733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2355" r="-5375" b="10649"/>
          <a:stretch/>
        </p:blipFill>
        <p:spPr>
          <a:xfrm>
            <a:off x="611560" y="4064985"/>
            <a:ext cx="2880320" cy="2806508"/>
          </a:xfrm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1" t="-6766" r="12357" b="4910"/>
          <a:stretch/>
        </p:blipFill>
        <p:spPr bwMode="auto">
          <a:xfrm>
            <a:off x="93613" y="-38166"/>
            <a:ext cx="4203216" cy="3999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743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9" t="8096"/>
          <a:stretch/>
        </p:blipFill>
        <p:spPr bwMode="auto">
          <a:xfrm>
            <a:off x="179511" y="188640"/>
            <a:ext cx="8685689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498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0" t="12176" r="2789" b="3186"/>
          <a:stretch/>
        </p:blipFill>
        <p:spPr>
          <a:xfrm>
            <a:off x="179512" y="332656"/>
            <a:ext cx="8738370" cy="6336704"/>
          </a:xfr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03804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 descr="C:\Users\1\Desktop\выпускникам\Выпускники 4 класс\IPG8VPSY1PM.jpg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" t="29601" r="6098" b="9264"/>
          <a:stretch/>
        </p:blipFill>
        <p:spPr bwMode="auto">
          <a:xfrm>
            <a:off x="3221931" y="188640"/>
            <a:ext cx="5922069" cy="3053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5" t="15630" r="24528" b="4304"/>
          <a:stretch/>
        </p:blipFill>
        <p:spPr bwMode="auto">
          <a:xfrm>
            <a:off x="4999703" y="3429000"/>
            <a:ext cx="3921536" cy="3219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828600" y="-747464"/>
            <a:ext cx="4248472" cy="4393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86" t="26332" r="16674" b="4324"/>
          <a:stretch/>
        </p:blipFill>
        <p:spPr bwMode="auto">
          <a:xfrm>
            <a:off x="0" y="2565400"/>
            <a:ext cx="4656138" cy="4167188"/>
          </a:xfrm>
          <a:prstGeom prst="round2DiagRect">
            <a:avLst>
              <a:gd name="adj1" fmla="val 0"/>
              <a:gd name="adj2" fmla="val 36453"/>
            </a:avLst>
          </a:prstGeom>
          <a:ln w="9525">
            <a:solidFill>
              <a:srgbClr val="FFFF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398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Users\1\Desktop\выпускникам\Выпускники 4 класс\OGtHgOq78aw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527" y="65959"/>
            <a:ext cx="3317875" cy="221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1\Desktop\выпускникам\Выпускники 4 класс\JaIai_QutCY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0"/>
          <a:stretch/>
        </p:blipFill>
        <p:spPr bwMode="auto">
          <a:xfrm>
            <a:off x="138615" y="2460464"/>
            <a:ext cx="6161578" cy="430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1\Desktop\выпускникам\Выпускники 4 класс\CI_Bzkbwp5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6"/>
          <a:stretch/>
        </p:blipFill>
        <p:spPr bwMode="auto">
          <a:xfrm>
            <a:off x="138614" y="182616"/>
            <a:ext cx="2736304" cy="206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1" y="2795618"/>
            <a:ext cx="2357171" cy="3633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1" name="Picture 9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2" r="15677"/>
          <a:stretch/>
        </p:blipFill>
        <p:spPr bwMode="auto">
          <a:xfrm>
            <a:off x="3059832" y="124287"/>
            <a:ext cx="2478747" cy="2183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855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6749" r="-2470" b="968"/>
          <a:stretch/>
        </p:blipFill>
        <p:spPr bwMode="auto">
          <a:xfrm>
            <a:off x="179512" y="620688"/>
            <a:ext cx="9073008" cy="613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01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6" t="20553" r="1914" b="8358"/>
          <a:stretch/>
        </p:blipFill>
        <p:spPr>
          <a:xfrm>
            <a:off x="4788024" y="260648"/>
            <a:ext cx="4177261" cy="3296652"/>
          </a:xfr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645024"/>
            <a:ext cx="4035425" cy="303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4041775" cy="303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08848"/>
            <a:ext cx="4035425" cy="303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154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1\Desktop\выпускникам\Выпускники 4 класс\jl_zpcPlHOU.jpg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6" t="8155" r="7608" b="6635"/>
          <a:stretch/>
        </p:blipFill>
        <p:spPr bwMode="auto">
          <a:xfrm>
            <a:off x="1979712" y="333098"/>
            <a:ext cx="2680605" cy="210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1\Desktop\выпускникам\Выпускники 4 класс\N1HdY1gZ6B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8" r="5215"/>
          <a:stretch/>
        </p:blipFill>
        <p:spPr bwMode="auto">
          <a:xfrm>
            <a:off x="943235" y="2940607"/>
            <a:ext cx="7878550" cy="391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1\Desktop\выпускникам\Выпускники 4 класс\3Qwg-Bc42q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313" t="14562" r="34320" b="4531"/>
          <a:stretch/>
        </p:blipFill>
        <p:spPr bwMode="auto">
          <a:xfrm>
            <a:off x="51444" y="316535"/>
            <a:ext cx="1783582" cy="274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8" t="9801" r="2764" b="10938"/>
          <a:stretch/>
        </p:blipFill>
        <p:spPr bwMode="auto">
          <a:xfrm>
            <a:off x="4967758" y="20369"/>
            <a:ext cx="4176242" cy="2729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846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C:\Users\1\Desktop\выпускникам\DSC04479.JPG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5" r="-1476" b="20992"/>
          <a:stretch/>
        </p:blipFill>
        <p:spPr bwMode="auto">
          <a:xfrm>
            <a:off x="3201722" y="2973860"/>
            <a:ext cx="5942278" cy="388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1\Desktop\выпускникам\m8jxgoqTRs4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867" y="149739"/>
            <a:ext cx="3197891" cy="2624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1\Desktop\htmlimag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86" b="10091"/>
          <a:stretch/>
        </p:blipFill>
        <p:spPr bwMode="auto">
          <a:xfrm>
            <a:off x="33657" y="3427860"/>
            <a:ext cx="3011087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1\Desktop\выпускникам\Выпуск -2\fVA0Q1aNCg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1"/>
          <a:stretch/>
        </p:blipFill>
        <p:spPr bwMode="auto">
          <a:xfrm>
            <a:off x="33657" y="0"/>
            <a:ext cx="2853918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42" r="6029" b="25223"/>
          <a:stretch/>
        </p:blipFill>
        <p:spPr bwMode="auto">
          <a:xfrm>
            <a:off x="3044743" y="188640"/>
            <a:ext cx="2670879" cy="2480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009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1\Desktop\выпускникам\7Fu-__Ub1dU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7" r="3342"/>
          <a:stretch/>
        </p:blipFill>
        <p:spPr bwMode="auto">
          <a:xfrm>
            <a:off x="107504" y="260648"/>
            <a:ext cx="8838364" cy="6251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650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1\Desktop\выпускникам\27.JPG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8" b="7153"/>
          <a:stretch/>
        </p:blipFill>
        <p:spPr bwMode="auto">
          <a:xfrm>
            <a:off x="179512" y="332656"/>
            <a:ext cx="8836499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068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1\Desktop\выпускникам\уже\Выпуск -2\0GYVR6PorGM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4000">
            <a:off x="101916" y="211683"/>
            <a:ext cx="3313113" cy="248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C:\Users\1\Desktop\выпускникам\уже\Выпуск -2\OzOlnTJNKUY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" t="17623"/>
          <a:stretch/>
        </p:blipFill>
        <p:spPr bwMode="auto">
          <a:xfrm>
            <a:off x="1871920" y="2196829"/>
            <a:ext cx="7272080" cy="462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7" name="Picture 5" descr="C:\Users\1\Desktop\выпускникам\уже\Выпуск -2\7ZD4N8a9BlU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9" t="5008" r="6241" b="-279"/>
          <a:stretch/>
        </p:blipFill>
        <p:spPr bwMode="auto">
          <a:xfrm rot="482996">
            <a:off x="145382" y="3368888"/>
            <a:ext cx="1886799" cy="228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62061"/>
            <a:ext cx="5393371" cy="2440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384130"/>
            <a:ext cx="2416696" cy="249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218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1\Desktop\выпускникам\SAM_5690.JPG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4" r="2582" b="5072"/>
          <a:stretch/>
        </p:blipFill>
        <p:spPr bwMode="auto">
          <a:xfrm>
            <a:off x="0" y="968592"/>
            <a:ext cx="8747953" cy="5896850"/>
          </a:xfrm>
          <a:prstGeom prst="round2DiagRect">
            <a:avLst>
              <a:gd name="adj1" fmla="val 0"/>
              <a:gd name="adj2" fmla="val 5000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5" y="-243408"/>
            <a:ext cx="3275856" cy="3374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037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74" y="116632"/>
            <a:ext cx="5415602" cy="36004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C:\Users\1\Desktop\выпускникам\DSC_728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9" t="2750" r="10113" b="2218"/>
          <a:stretch/>
        </p:blipFill>
        <p:spPr bwMode="auto">
          <a:xfrm>
            <a:off x="4932040" y="3262880"/>
            <a:ext cx="3950713" cy="353661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1\Desktop\выпускникам\DSC_728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7" t="5290" r="138" b="5847"/>
          <a:stretch/>
        </p:blipFill>
        <p:spPr bwMode="auto">
          <a:xfrm>
            <a:off x="539552" y="3903213"/>
            <a:ext cx="3787078" cy="2857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7865" flipH="1">
            <a:off x="6112205" y="195699"/>
            <a:ext cx="3137488" cy="304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547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28123"/>
            <a:ext cx="7704138" cy="656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12576" y="-387424"/>
            <a:ext cx="3384376" cy="3494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204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1\Desktop\WhatsApp Image 2020-05-27 at 14.20.25.jpe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448" y="260648"/>
            <a:ext cx="9229490" cy="638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2016-2017\25 ФОТО\ФОТО 1 сентября\в АДМИН. ГЖ\DSCN0983.JPG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8" t="9655"/>
          <a:stretch/>
        </p:blipFill>
        <p:spPr bwMode="auto">
          <a:xfrm>
            <a:off x="402009" y="188640"/>
            <a:ext cx="3902075" cy="287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2016-2017\25 ФОТО\ФОТО 1 сентября\в АДМИН. ГЖ\DSCN10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37939" y="1946836"/>
            <a:ext cx="5424603" cy="406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2016-2017\25 ФОТО\ФОТО 1 сентября\Новая папка\DSCN099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0" t="3499"/>
          <a:stretch/>
        </p:blipFill>
        <p:spPr bwMode="auto">
          <a:xfrm>
            <a:off x="282690" y="3206805"/>
            <a:ext cx="4021394" cy="352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64836">
            <a:off x="4874891" y="281348"/>
            <a:ext cx="1567387" cy="197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606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" t="11166" r="17090" b="12020"/>
          <a:stretch/>
        </p:blipFill>
        <p:spPr>
          <a:xfrm>
            <a:off x="917" y="908720"/>
            <a:ext cx="9143083" cy="5755817"/>
          </a:xfrm>
          <a:effectLst>
            <a:softEdge rad="12700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0173" flipH="1">
            <a:off x="6703556" y="7043"/>
            <a:ext cx="2766243" cy="2798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780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8" r="3583" b="5649"/>
          <a:stretch/>
        </p:blipFill>
        <p:spPr>
          <a:xfrm>
            <a:off x="0" y="3089701"/>
            <a:ext cx="5580112" cy="383724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32655"/>
            <a:ext cx="4539481" cy="3404611"/>
          </a:xfr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" r="5536" b="7606"/>
          <a:stretch/>
        </p:blipFill>
        <p:spPr bwMode="auto">
          <a:xfrm>
            <a:off x="5709122" y="4005064"/>
            <a:ext cx="3277010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3355"/>
            <a:ext cx="3096344" cy="2732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270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4" y="188640"/>
            <a:ext cx="3264363" cy="2448272"/>
          </a:xfrm>
        </p:spPr>
      </p:pic>
      <p:pic>
        <p:nvPicPr>
          <p:cNvPr id="9218" name="Picture 2" descr="C:\Users\1\Desktop\выпускникам\DSCN1710.jpg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4" t="2799"/>
          <a:stretch/>
        </p:blipFill>
        <p:spPr bwMode="auto">
          <a:xfrm>
            <a:off x="3203848" y="2060848"/>
            <a:ext cx="5785316" cy="462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2"/>
          <a:stretch/>
        </p:blipFill>
        <p:spPr bwMode="auto">
          <a:xfrm>
            <a:off x="179512" y="3019114"/>
            <a:ext cx="2778627" cy="3002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-243408"/>
            <a:ext cx="2918852" cy="2888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6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0" t="8046"/>
          <a:stretch/>
        </p:blipFill>
        <p:spPr>
          <a:xfrm>
            <a:off x="4499992" y="116632"/>
            <a:ext cx="4485329" cy="6636112"/>
          </a:xfrm>
        </p:spPr>
      </p:pic>
      <p:pic>
        <p:nvPicPr>
          <p:cNvPr id="2050" name="Picture 2" descr="F:\2016-2017\25 ФОТО\ФОТО 1 сентября\в АДМИН. ГЖ\DSCN10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38347"/>
            <a:ext cx="3868688" cy="2901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2016-2017\25 ФОТО\ФОТО 1 сентября\в АДМИН. ГЖ\DSCN107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2" r="4061" b="11632"/>
          <a:stretch/>
        </p:blipFill>
        <p:spPr bwMode="auto">
          <a:xfrm>
            <a:off x="251520" y="207275"/>
            <a:ext cx="4000526" cy="322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0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1\Desktop\выпускникам\DSCN0462.JPG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228" r="8478" b="4202"/>
          <a:stretch/>
        </p:blipFill>
        <p:spPr bwMode="auto">
          <a:xfrm>
            <a:off x="253858" y="548680"/>
            <a:ext cx="8640296" cy="620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6694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</TotalTime>
  <Words>3</Words>
  <Application>Microsoft Office PowerPoint</Application>
  <PresentationFormat>Экран (4:3)</PresentationFormat>
  <Paragraphs>1</Paragraphs>
  <Slides>31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Доброго  пути,  «Солнышко»!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Доброго пути, «Солнышко»!</dc:title>
  <dc:creator>1</dc:creator>
  <cp:lastModifiedBy>1</cp:lastModifiedBy>
  <cp:revision>59</cp:revision>
  <dcterms:created xsi:type="dcterms:W3CDTF">2020-05-25T18:54:58Z</dcterms:created>
  <dcterms:modified xsi:type="dcterms:W3CDTF">2020-05-27T22:46:41Z</dcterms:modified>
</cp:coreProperties>
</file>